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522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ru-RU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Вставка рисунка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05.06.2024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23528" y="2132856"/>
            <a:ext cx="8420472" cy="1470025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Роль учителя у </a:t>
            </a:r>
            <a:r>
              <a:rPr lang="ru-RU" dirty="0" err="1" smtClean="0"/>
              <a:t>формуванні</a:t>
            </a:r>
            <a:r>
              <a:rPr lang="ru-RU" dirty="0" smtClean="0"/>
              <a:t> </a:t>
            </a:r>
            <a:r>
              <a:rPr lang="ru-RU" dirty="0" err="1" smtClean="0"/>
              <a:t>психологічно</a:t>
            </a:r>
            <a:r>
              <a:rPr lang="ru-RU" dirty="0" smtClean="0"/>
              <a:t> та </a:t>
            </a:r>
            <a:r>
              <a:rPr lang="ru-RU" dirty="0" err="1" smtClean="0"/>
              <a:t>безпечного</a:t>
            </a:r>
            <a:r>
              <a:rPr lang="ru-RU" dirty="0" smtClean="0"/>
              <a:t> </a:t>
            </a:r>
            <a:r>
              <a:rPr lang="ru-RU" dirty="0" err="1" smtClean="0"/>
              <a:t>середовища</a:t>
            </a:r>
            <a:r>
              <a:rPr lang="ru-RU" dirty="0" smtClean="0"/>
              <a:t>, </a:t>
            </a:r>
            <a:r>
              <a:rPr lang="ru-RU" dirty="0" err="1" smtClean="0"/>
              <a:t>що</a:t>
            </a:r>
            <a:r>
              <a:rPr lang="ru-RU" dirty="0" smtClean="0"/>
              <a:t> </a:t>
            </a:r>
            <a:r>
              <a:rPr lang="ru-RU" dirty="0" err="1" smtClean="0"/>
              <a:t>належить</a:t>
            </a:r>
            <a:r>
              <a:rPr lang="ru-RU" dirty="0" smtClean="0"/>
              <a:t> </a:t>
            </a:r>
            <a:r>
              <a:rPr lang="ru-RU" dirty="0" err="1" smtClean="0"/>
              <a:t>дітям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75656" y="6065912"/>
            <a:ext cx="6400800" cy="792088"/>
          </a:xfrm>
        </p:spPr>
        <p:txBody>
          <a:bodyPr/>
          <a:lstStyle/>
          <a:p>
            <a:r>
              <a:rPr lang="uk-UA" dirty="0" smtClean="0"/>
              <a:t>Вчитель: </a:t>
            </a:r>
            <a:r>
              <a:rPr lang="uk-UA" dirty="0" err="1" smtClean="0"/>
              <a:t>Марикіна</a:t>
            </a:r>
            <a:r>
              <a:rPr lang="uk-UA" dirty="0" smtClean="0"/>
              <a:t> Н.С.</a:t>
            </a:r>
            <a:endParaRPr lang="uk-UA" dirty="0"/>
          </a:p>
        </p:txBody>
      </p:sp>
      <p:pic>
        <p:nvPicPr>
          <p:cNvPr id="6146" name="Picture 2" descr="C:\Users\Гость\Desktop\Нова папка (2)\зображення_viber_2024-02-20_12-07-16-32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3645024"/>
            <a:ext cx="2304256" cy="3072342"/>
          </a:xfrm>
          <a:prstGeom prst="rect">
            <a:avLst/>
          </a:prstGeom>
          <a:noFill/>
        </p:spPr>
      </p:pic>
      <p:pic>
        <p:nvPicPr>
          <p:cNvPr id="6147" name="Picture 3" descr="C:\Users\Гость\Desktop\Нова папка (2)\зображення_viber_2024-02-08_13-24-15-807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60232" y="3717032"/>
            <a:ext cx="2160240" cy="2880320"/>
          </a:xfrm>
          <a:prstGeom prst="rect">
            <a:avLst/>
          </a:prstGeom>
          <a:noFill/>
        </p:spPr>
      </p:pic>
      <p:pic>
        <p:nvPicPr>
          <p:cNvPr id="6" name="Рисунок 5" descr="F:\picture\IMG_20210928_114412.jpg"/>
          <p:cNvPicPr/>
          <p:nvPr/>
        </p:nvPicPr>
        <p:blipFill>
          <a:blip r:embed="rId4" cstate="print"/>
          <a:srcRect l="16996" r="15660"/>
          <a:stretch>
            <a:fillRect/>
          </a:stretch>
        </p:blipFill>
        <p:spPr bwMode="auto">
          <a:xfrm>
            <a:off x="3347864" y="3933056"/>
            <a:ext cx="2714644" cy="2071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1026" name="Picture 2" descr="C:\Users\Гость\Desktop\img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8002"/>
            <a:ext cx="9168002" cy="687600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 dirty="0" smtClean="0"/>
          </a:p>
          <a:p>
            <a:endParaRPr lang="uk-UA" dirty="0"/>
          </a:p>
        </p:txBody>
      </p:sp>
      <p:pic>
        <p:nvPicPr>
          <p:cNvPr id="2050" name="Picture 2" descr="C:\Users\Гость\Desktop\img1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 dirty="0" smtClean="0"/>
          </a:p>
          <a:p>
            <a:endParaRPr lang="uk-UA" dirty="0"/>
          </a:p>
        </p:txBody>
      </p:sp>
      <p:pic>
        <p:nvPicPr>
          <p:cNvPr id="3074" name="Picture 2" descr="C:\Users\Гость\Desktop\ешенше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20688" y="0"/>
            <a:ext cx="12192000" cy="6858000"/>
          </a:xfrm>
          <a:prstGeom prst="rect">
            <a:avLst/>
          </a:prstGeom>
          <a:noFill/>
        </p:spPr>
      </p:pic>
      <p:pic>
        <p:nvPicPr>
          <p:cNvPr id="5" name="Рисунок 4" descr="smailik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flipH="1">
            <a:off x="6732240" y="3959207"/>
            <a:ext cx="3500430" cy="2898793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4098" name="Picture 2" descr="C:\Users\Гость\Desktop\мистецтво (4)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8520" y="0"/>
            <a:ext cx="9089009" cy="5112568"/>
          </a:xfrm>
          <a:prstGeom prst="rect">
            <a:avLst/>
          </a:prstGeom>
          <a:noFill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4365104"/>
            <a:ext cx="3096344" cy="23222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52120" y="4293096"/>
            <a:ext cx="3159786" cy="2369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Рисунок 7" descr="F:\нимашки\000e48336294.png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059832" y="4238669"/>
            <a:ext cx="2736304" cy="2619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122" name="Picture 2" descr="C:\Users\Гость\Desktop\ядс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991" y="476672"/>
            <a:ext cx="9089009" cy="5112568"/>
          </a:xfrm>
          <a:prstGeom prst="rect">
            <a:avLst/>
          </a:prstGeom>
          <a:noFill/>
        </p:spPr>
      </p:pic>
      <p:pic>
        <p:nvPicPr>
          <p:cNvPr id="5" name="Рисунок 4" descr="smailik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flipH="1">
            <a:off x="1763688" y="260648"/>
            <a:ext cx="1914456" cy="1585409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pic>
        <p:nvPicPr>
          <p:cNvPr id="5123" name="Picture 3" descr="C:\Users\Гость\Desktop\Нова папка\зображення_viber_2024-02-06_12-57-58-526.jpg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2160" y="3373611"/>
            <a:ext cx="1973979" cy="3484389"/>
          </a:xfrm>
          <a:prstGeom prst="rect">
            <a:avLst/>
          </a:prstGeom>
          <a:noFill/>
        </p:spPr>
      </p:pic>
      <p:pic>
        <p:nvPicPr>
          <p:cNvPr id="8" name="Рисунок 7" descr="F:\нимашки\000e48336294.png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4077072"/>
            <a:ext cx="2736304" cy="2619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Апекс">
  <a:themeElements>
    <a:clrScheme name="Апекс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Апекс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Апекс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44</TotalTime>
  <Words>17</Words>
  <Application>Microsoft Office PowerPoint</Application>
  <PresentationFormat>Экран (4:3)</PresentationFormat>
  <Paragraphs>2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Апекс</vt:lpstr>
      <vt:lpstr>Роль учителя у формуванні психологічно та безпечного середовища, що належить дітям</vt:lpstr>
      <vt:lpstr>Слайд 2</vt:lpstr>
      <vt:lpstr>Слайд 3</vt:lpstr>
      <vt:lpstr>Слайд 4</vt:lpstr>
      <vt:lpstr>Слайд 5</vt:lpstr>
      <vt:lpstr>Слайд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Роль учителя у формуванні психологічно та безпечного середовища, що належить дітям</dc:title>
  <dc:creator>Гость</dc:creator>
  <cp:lastModifiedBy>Гость</cp:lastModifiedBy>
  <cp:revision>6</cp:revision>
  <dcterms:created xsi:type="dcterms:W3CDTF">2024-06-05T08:52:07Z</dcterms:created>
  <dcterms:modified xsi:type="dcterms:W3CDTF">2024-06-05T09:47:00Z</dcterms:modified>
</cp:coreProperties>
</file>

<file path=docProps/thumbnail.jpeg>
</file>